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36" autoAdjust="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3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69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9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2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6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0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0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BCBF-2366-428A-A085-68B3E762F9E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EED1-0F73-4367-874A-EBE6EE59F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fawefewaf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wefewaf</a:t>
            </a:r>
            <a:endParaRPr lang="zh-CN" altLang="en-US" dirty="0"/>
          </a:p>
        </p:txBody>
      </p:sp>
      <p:pic>
        <p:nvPicPr>
          <p:cNvPr id="4" name="68C4A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938"/>
            <a:ext cx="12192000" cy="658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Aa</a:t>
            </a:r>
            <a:r>
              <a:rPr lang="zh-CN" altLang="en-US" dirty="0" smtClean="0"/>
              <a:t>娃儿伐尔爱</a:t>
            </a:r>
            <a:r>
              <a:rPr lang="zh-CN" altLang="en-US" dirty="0" smtClean="0"/>
              <a:t>王发文分为法尔发</a:t>
            </a:r>
            <a:r>
              <a:rPr lang="en-US" altLang="zh-CN" smtClean="0"/>
              <a:t>w</a:t>
            </a:r>
            <a:r>
              <a:rPr lang="zh-CN" altLang="en-US" smtClean="0"/>
              <a:t>妃</a:t>
            </a:r>
            <a:r>
              <a:rPr lang="zh-CN" altLang="en-US" smtClean="0"/>
              <a:t>无法微软瓦违反瓦尔娃</a:t>
            </a:r>
            <a:r>
              <a:rPr lang="zh-CN" altLang="en-US" dirty="0" smtClean="0"/>
              <a:t>而非望各位</a:t>
            </a:r>
            <a:r>
              <a:rPr lang="en-US" altLang="zh-CN" dirty="0" smtClean="0"/>
              <a:t>A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20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</Words>
  <Application>Microsoft Office PowerPoint</Application>
  <PresentationFormat>宽屏</PresentationFormat>
  <Paragraphs>4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fawefewaf</vt:lpstr>
      <vt:lpstr>a</vt:lpstr>
    </vt:vector>
  </TitlesOfParts>
  <Company>Tencent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fawefewaf</dc:title>
  <dc:creator>jasonzyang(杨铮)</dc:creator>
  <cp:lastModifiedBy>jasonzyang(杨铮)</cp:lastModifiedBy>
  <cp:revision>12</cp:revision>
  <dcterms:created xsi:type="dcterms:W3CDTF">2019-07-11T06:46:57Z</dcterms:created>
  <dcterms:modified xsi:type="dcterms:W3CDTF">2019-07-11T09:32:39Z</dcterms:modified>
</cp:coreProperties>
</file>